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E12B4-D2C0-4777-9B5E-50D32C6F29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4F8F1-3F8C-4D92-B2F8-625FF0740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AE5D3-6B87-4D64-9B07-39CC683BB5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2024-04-26T04:04:17Z</dcterms:modified>
</cp:coreProperties>
</file>