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0DA8F-0D21-4635-9710-FC74CEAF76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10538-F97D-47AA-9FAD-7AD1AE0C20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published papers identified by year over the study period (a) by disciplinary affiliation of first author; (b) by type of study population (other = agriculturalist, pastoralist, horticulturalist, or multiple types); (c) by tripartite classification of topic.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9A7FF-535C-4C9D-9D2D-81570969AA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s2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24, Issue 5, September-October 2013, Pages 1031–1040,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https://doi.org/10.1093/beheco/ars222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Number of published papers identified by year over the study period (a) by disciplinary affiliation of first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05200" y="1371600"/>
            <a:ext cx="21383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Number of published papers identified by year over the study period (a) by disciplinary affiliation of first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2024-04-26T17:21:34Z</dcterms:modified>
</cp:coreProperties>
</file>