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B4D43-9E0E-499C-8115-D60B494707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693599-5BBA-40A8-A88C-3730E0129E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Patterns of variation of orientation tuning width (•) and height (—) around singularities. The left-hand axis shows tuning width in degrees at half height, and the right-hand axis shows tuning height in scaled units. The x-axis shows distance in degrees around the circumference of a circle (white dots) around each singularity. Examples (a–c) are from dataset 1 (circle radius = 0.25 mm), (d–f) are from dataset 2 (radius = 0.14 mm) and (g–i) are from dataset 3 (radius = 0.3 mm).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1F8EFF-912B-4C9C-84F0-8C5F8D5D2D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225–238,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 </a:t>
            </a:r>
            <a:r>
              <a:rPr lang="en-US" altLang="en-US" b="0"/>
              <a:t>Patterns of variation of orientation tuning width (•) and height (—) around singularities. The left-hand axis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 Patterns of variation of orientation tuning width (•) and height (—) around singularities. The left-hand axis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2024-04-26T02:46:11Z</dcterms:modified>
</cp:coreProperties>
</file>