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52DE27-92DD-47D1-81A7-253DA1D1853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2CAD0D-62BE-4377-833B-96B32420E95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A comparison of divergence times estimated under different methods. The branch lengths are divergence times estimated by the previous study using a maximum likelihood local clock method (Yang and Yoder 2003). The gray bars show the node age 95% CIs obtained from the divergence time analysis using the DPP on rate variation presented in this study. White circles indicate nodes calibrated by the fossil age estimates presented in the original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Society for Molecular Biology and Evolution.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EC563D-11E7-428F-B0C7-B68CC12108D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r2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29, Issue 3, March 2012, Pages 939–955, </a:t>
            </a:r>
            <a:r>
              <a:rPr lang="en-US" altLang="en-US" sz="1000">
                <a:solidFill>
                  <a:srgbClr val="333333"/>
                </a:solidFill>
                <a:hlinkClick r:id="rId3"/>
              </a:rPr>
              <a:t>https://doi.org/10.1093/molbev/msr255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A comparison of divergence times estimated under different methods. The branch lengths are divergence times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10. A comparison of divergence times estimated under different methods. The branch lengths are divergence times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2024-09-20T03:44:54Z</dcterms:modified>
</cp:coreProperties>
</file>