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FCCA76-3704-4CF4-BA06-8112911B7AE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65CC8F-F86B-4077-B536-9FD8A4EC687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MRI with and without contrast, and perfusion imaging: (A) Axial T1 Post-contrast (left; TR: 7.8 ms, TE: 3.7 ms) and Coronal STIR (right; TR: 3050 ms, TE: 43 ms) demonstrating an oblong, enhancing area (narrow yellow arrows) in the left prevertebral soft tissues just cranial, posterior and medial to the upper pole of the left lobe of the thyroid gland (not visible on these sections of interest), that did not have MRI characteristics of vascular (red arrow = internal carotid artery; blue arrow = internal jugular vein) structures or lymph nodes (thick yellow arrow). Submandibular gland is indicated with a green arrow. (B) Magnetic Resonance Perfusion images, area of interest annotated with arrows. Top left to bottom right: early arterial (unsubtracted); early arterial, arteriovenous and late arteriovenous (subtracted) images demonstrating the enhancing area in the left prevertebral tissues that does not wash out on late perfusion images, suspicious for a parathyroid adenoma. (thick red arrow = internal carotid artery; narrow red arrow = vertebral artery; blue arrow = internal jugular vein). Submandibular gland is indicated with a green arrow. Thyroid gland is not visible on these planes of interest.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077D9E-D76C-4963-A673-0DF98F25C1A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omcr/omz1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Oxf Med Case Reports</a:t>
            </a:r>
            <a:r>
              <a:rPr lang="en-US" altLang="en-US" sz="1000">
                <a:solidFill>
                  <a:srgbClr val="333333"/>
                </a:solidFill>
              </a:rPr>
              <a:t>, Volume 2019, Issue 12, December 2019, Pages 519–523, </a:t>
            </a:r>
            <a:r>
              <a:rPr lang="en-US" altLang="en-US" sz="1000">
                <a:solidFill>
                  <a:srgbClr val="333333"/>
                </a:solidFill>
                <a:hlinkClick r:id="rId3"/>
              </a:rPr>
              <a:t>https://doi.org/10.1093/omcr/omz129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MRI with and without contrast, and perfusion imaging: (A) Axial T1 Post-contrast (left; TR: 7.8 ms, 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MRI with and without contrast, and perfusion imaging: (A) Axial T1 Post-contrast (left; TR: 7.8 ms, 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2024-05-06T01:53:42Z</dcterms:modified>
</cp:coreProperties>
</file>