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11B6D-5C1A-4374-ACB8-BD93FD29DD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458185-ABF9-43DA-A8F0-9A651B4958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Images of dual chemiluminescent western blots for integrins and β-actin in pooled protein extracts from follicular (F) and mid-luteal (ML) FT biopsies. Separate panels are shown for: (A) mouse (IgG1) anti-integrin α1; (B) rabbit anti-integrin α4; (C) rabbit anti-integrin β1 and (D) rabbit anti-integrin β3. Images of β-actin specific labeling are provided in the lower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European Society of Human Reproduction and EmbryologyThis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B84A75-005E-414A-BBF4-15C37D9094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r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18, Issue 3, March 2012, Pages 111–120, </a:t>
            </a:r>
            <a:r>
              <a:rPr lang="en-US" altLang="en-US" sz="1000">
                <a:solidFill>
                  <a:srgbClr val="333333"/>
                </a:solidFill>
                <a:hlinkClick r:id="rId3"/>
              </a:rPr>
              <a:t>https://doi.org/10.1093/molehr/gar068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Images of dual chemiluminescent western blots for integrins and β-actin in pooled protein extracts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Images of dual chemiluminescent western blots for integrins and β-actin in pooled protein extracts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2024-04-26T19:59:40Z</dcterms:modified>
</cp:coreProperties>
</file>