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4A78D-C28B-4ABF-996C-1CDFFD7A3B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B42798-B9C0-4D74-A62C-2769F8B84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A8F29-13E3-48CD-A35E-5514E2F69E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2024-04-26T05:18:57Z</dcterms:modified>
</cp:coreProperties>
</file>