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607EE0-8BDB-4F24-9F91-35C5CA2E45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E5B813-F5D5-4052-AFE8-82507FD013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Gryon pennsylvanicum , a major egg parasitoid of squash bug and other coreids.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Entomological Society of America. This is an Open Access article distributed under the terms of the Creative Commons Attribution Non-Commercial License ( http://creativecommons.org/licenses/by-nc/4.0/ ), which permits non-commercial re-use, distribution, and reproduction in any medium, provided the original work is properly cited. For commercial re-use, please contact journals.permissions@oup.com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A4B8EE-1129-45FF-B2D7-7028101163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ipm/pmv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Integr Pest Manag</a:t>
            </a:r>
            <a:r>
              <a:rPr lang="en-US" altLang="en-US" sz="1000">
                <a:solidFill>
                  <a:srgbClr val="333333"/>
                </a:solidFill>
              </a:rPr>
              <a:t>, Volume 7, Issue 1, January 2016, 1, </a:t>
            </a:r>
            <a:r>
              <a:rPr lang="en-US" altLang="en-US" sz="1000">
                <a:solidFill>
                  <a:srgbClr val="333333"/>
                </a:solidFill>
                <a:hlinkClick r:id="rId3"/>
              </a:rPr>
              <a:t>https://doi.org/10.1093/jipm/pmv024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Gryon pennsylvanicum , a major egg parasitoid of squash bug and other coreids.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10. Gryon pennsylvanicum , a major egg parasitoid of squash bug and other coreids.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2024-04-26T05:54:01Z</dcterms:modified>
</cp:coreProperties>
</file>