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A39377-9849-4B2B-8CFC-7BE0BA7D3B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CAEE3D-F4CA-4634-9BF2-5D05615845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Spectral analysis (left and middle columns) and coherence (right column) of ECoG signals recorded in the motor and somato-sensory cortices during SWS in sham (A; n = 3 rats), unilaterally (B; n = 4 rats) and bilaterally (C; n = 4 rats) SNC-lesioned animals. (A1, B1, C1) Power spectrogram of the ECoG activity recorded in the motor cortex. (A2, B2, C2) Power spectrogram of the ECoG activity recorded in the somato-sensory cortex. (A3, B3, C3) Coherence between ECoG activities recorded in the motor and somato-sensory cortices. Note the lack of synchronization and coherence in the β frequency band in this state. White lines: see legend of Figure 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245AA6-A546-41E1-9F17-7E13D60CD7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7, July 2009, Pages 1616–1630,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Spectral analysis (left and middle columns) and coherence (right column) of ECoG signals recorded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Spectral analysis (left and middle columns) and coherence (right column) of ECoG signals recorded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2024-04-27T04:46:32Z</dcterms:modified>
</cp:coreProperties>
</file>