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8C48B0-3BDB-4D2A-BD7E-58D9664542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A80677-0452-4300-A7C1-1517893111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chart showing article selection process.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161B8F-3315-46DC-909C-AFFF3F05A6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Estimated survival curves depending on decision to transplant a 20-year-old with KCC for paracetamol induced liver failure. Pooled data show survival of 24.9% (95% CI 20.8–29.4) in patients meeting KCC who are not transplanted. Liver transplant recipients after acute liver failure by comparison have survival at 10 years of 44% (95% CI 38–50). Thus, the odds ratio for 10-year survival might be estimated as favouring transplant recipients (OR 1.77; 95% CI 1.29–2.40). However, the survival advantage becomes increasingly unfavourable with extrapolation, and even more so when using QALY.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161B8F-3315-46DC-909C-AFFF3F05A62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people who lived and died after meeting KCC for paracetamol induced liver failure.8,9,12,16–19,22–25,27,28,31,33 Asterisk indicate Study from King's unit.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161B8F-3315-46DC-909C-AFFF3F05A62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n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qjmed/hcn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qjmed/hcn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101, Issue 9, September 2008, Pages 723–729,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https://doi.org/10.1093/qjmed/hcn077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Flow chart showing article selection process.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63900" y="1371600"/>
            <a:ext cx="260370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101, Issue 9, September 2008, Pages 723–729,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https://doi.org/10.1093/qjmed/hcn077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Estimated survival curves depending on decision to transplant a 20-year-old with KCC for paracetamol induced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794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101, Issue 9, September 2008, Pages 723–729,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https://doi.org/10.1093/qjmed/hcn077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Number of people who lived and died after meeting KCC for paracetamol induced liver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419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Flow chart showing article selection process.
</vt:lpstr>
      <vt:lpstr>Figure 2. Estimated survival curves depending on decision to transplant a 20-year-old with KCC for paracetamol induced ...</vt:lpstr>
      <vt:lpstr>Figure 3. Number of people who lived and died after meeting KCC for paracetamol induced liver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2024-09-19T05:07:37Z</dcterms:modified>
</cp:coreProperties>
</file>