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2A2D51-C892-450E-8A71-9AF8BC7C2D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E02A7C-7E25-4E10-898C-3D79FD3209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showing article selection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F1895A-C651-4FD0-B028-52E928C70E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survival curves depending on decision to transplant a 20-year-old with KCC for paracetamol induced liver failure. Pooled data show survival of 24.9% (95% CI 20.8–29.4) in patients meeting KCC who are not transplanted. Liver transplant recipients after acute liver failure by comparison have survival at 10 years of 44% (95% CI 38–50). Thus, the odds ratio for 10-year survival might be estimated as favouring transplant recipients (OR 1.77; 95% CI 1.29–2.40). However, the survival advantage becomes increasingly unfavourable with extrapolation, and even more so when using QALY.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F1895A-C651-4FD0-B028-52E928C70E8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people who lived and died after meeting KCC for paracetamol induced liver failure.8,9,12,16–19,22–25,27,28,31,33 Asterisk indicate Study from King's unit.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F1895A-C651-4FD0-B028-52E928C70E86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Flow chart showing article selection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63900" y="1371600"/>
            <a:ext cx="26037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Estimated survival curves depending on decision to transplant a 20-year-old with KCC for paracetamol induced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7947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Number of people who lived and died after meeting KCC for paracetamol induced liver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41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Flow chart showing article selection process.
</vt:lpstr>
      <vt:lpstr>Figure 2. Estimated survival curves depending on decision to transplant a 20-year-old with KCC for paracetamol induced ...</vt:lpstr>
      <vt:lpstr>Figure 3. Number of people who lived and died after meeting KCC for paracetamol induced liver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2024-09-20T05:13:26Z</dcterms:modified>
</cp:coreProperties>
</file>