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D6F52-FACD-4769-8A2F-D33BD50860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E8892-402A-43B9-A93B-BE1D49BD5E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(Black) and white (white) matter within HG of a representative subject shown on sagittal (left), coronal (middle), and axial (right) planes.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20CC9-E76B-4BDC-A8F1-00FB17274B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828–836,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Gray (Black) and white (white) matter within HG of a representative subject shown on sagittal (left), 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Gray (Black) and white (white) matter within HG of a representative subject shown on sagittal (left), coronal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2024-04-26T00:42:39Z</dcterms:modified>
</cp:coreProperties>
</file>