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E823DD-0B91-41D9-9C8C-9A27A8428E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7523F-25CE-4684-B778-1DD8353993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C1ACD3-827C-4225-9D1F-7C1D159556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2024-04-26T17:36:37Z</dcterms:modified>
</cp:coreProperties>
</file>