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968D25F-2AAE-4258-AC77-AB156B1ABBC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0658F2D-42AA-4637-8CB1-69494A1293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4. Large amplitude, polarity-reversed offset potentials in calcarine cortex. Shown here are two consecutive electrodes from a strip running along the calcarine sulcus in a single subject. Visible are the very large (50–100 µV) offset potentials following termination of the 500 and 1500 ms stimuli. Note that the potentials have opposite polarity, suggesting that they bracket a common source. Such polarity reversals can obscure large amplitude potentials when averaging across electrodes.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7C75A5-9A37-40C9-8A7B-D9F7465FAE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g11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2, February 2004, Pages 165–173, </a:t>
            </a:r>
            <a:r>
              <a:rPr lang="en-US" altLang="en-US" sz="1000">
                <a:solidFill>
                  <a:srgbClr val="333333"/>
                </a:solidFill>
                <a:hlinkClick r:id="rId3"/>
              </a:rPr>
              <a:t>https://doi.org/10.1093/cercor/bhg115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4. Large amplitude, polarity-reversed offset potentials in calcarine cortex. Shown here are two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4. Large amplitude, polarity-reversed offset potentials in calcarine cortex. Shown here are two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2024-04-27T00:29:34Z</dcterms:modified>
</cp:coreProperties>
</file>