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04629-3DE7-4297-965F-1FC7EE3CC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5F2168-1888-4CAC-B925-6764D04C9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EA84E-6E78-44EF-B584-6C34576B3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2024-04-26T03:00:29Z</dcterms:modified>
</cp:coreProperties>
</file>