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F92314-ADF7-4FF6-AB7C-6247E24091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9A4F17-A399-431B-8F3A-39D83F50F3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Haplotype cluster frequencies for 156 consecutive SNPs on chromosome 2 in the region surrounding the LCT gene (136.373–136.478 Mb). At each SNP, relative frequencies of haplotype clusters are displayed on a thin vertical line. Each color depicts a haplotype cluster, and the proportion in a color gives the frequency of 1 of 20 distinct clusters. Interpretation of colors is made locally, as clustering varies along the chromosome, reflecting a gradual decay of LD. Moving horizontally, changes in color patterns illustrate the change in haplotypic composition across physical position. CEU, Utah residents with ancestry from northern and western Europe; CHB, Han Chinese from Beijing; JPT, Japanese from Tokyo; YRI, Yoruba from Ibadan, Nigeria. Reprinted by permission from Macmillan Publishers Ltd: [Nature] ( 15 ), © (2008).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1ACC68-1868-45AC-A149-D6E8B6E54C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R2, 15 October 2008, Pages R151–R155,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Haplotype cluster frequencies for 156 consecutive SNPs on chromosome 2 in the region surrounding the LCT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97200" y="1371600"/>
            <a:ext cx="31552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Haplotype cluster frequencies for 156 consecutive SNPs on chromosome 2 in the region surrounding the LCT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2024-04-26T00:54:25Z</dcterms:modified>
</cp:coreProperties>
</file>