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E7C930-FFF1-4060-9516-18F1A29C273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117890-1496-4FB0-BCA9-B0ED2A7F394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GMV Comparisons. (a) Unimodal bilinguals revealed greater GMV than monolinguals in bilateral frontal and right parietal regions. (b) Bimodal bilinguals did not reveal any areas of greater GMV. Significant clusters were generated using a threshold of P &lt; 0.005, with a non-stationary correction for multiple comparisons at a threshold of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1E393E-0EEB-4150-B727-3F93393971A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1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7, July 2016, Pages 3196–3204, </a:t>
            </a:r>
            <a:r>
              <a:rPr lang="en-US" altLang="en-US" sz="1000">
                <a:solidFill>
                  <a:srgbClr val="333333"/>
                </a:solidFill>
                <a:hlinkClick r:id="rId3"/>
              </a:rPr>
              <a:t>https://doi.org/10.1093/cercor/bhv152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GMV Comparisons. (a) Unimodal bilinguals revealed greater GMV than monolinguals in bilateral frontal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GMV Comparisons. (a) Unimodal bilinguals revealed greater GMV than monolinguals in bilateral frontal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2024-09-19T03:05:33Z</dcterms:modified>
</cp:coreProperties>
</file>