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A02933-DBA4-48DA-BA45-2CE3974E5B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AEF5D5-4BA5-4C88-B71F-24B7977E1B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Electrode locations. The probe entry points in the left and right hemispheres (LH and RH) are normalized following an earlier study (Talairach and Tournoux, 1988). Recording contacts are located every 3.5 mm (centre to centre) along the probe's lateral to medial trajectory orthogonal to the sagittal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130DFC-9DD1-4F51-B556-A99E331193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710–728, </a:t>
            </a:r>
            <a:r>
              <a:rPr lang="en-US" altLang="en-US" sz="1000">
                <a:solidFill>
                  <a:srgbClr val="333333"/>
                </a:solidFill>
                <a:hlinkClick r:id="rId3"/>
              </a:rPr>
              <a:t>https://doi.org/10.1093/cercor/12.7.710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Electrode locations. The probe entry points in the left and right hemispheres (LH and RH) are normalized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Electrode locations. The probe entry points in the left and right hemispheres (LH and RH) are normalized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2024-04-26T08:00:06Z</dcterms:modified>
</cp:coreProperties>
</file>