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7A398-31B3-45F2-8811-182B335731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EEFAC-F299-4988-A58F-B410C89183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Dispersion  of the conditional probability distribution  of the residual magnification λres=λ−λest for sources at redshift zS = 1.5 using the optimal estimate (25) and convergence κest reconstructed using the shear and flexion from a futuristic survey with ngal = 500 arcmin−2 and a filter scale θs = 3 arcsec (dashed line). The solid line indicates the dispersion of the uncorrected magnification.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0DBBE-472D-4DFD-B195-B6DB57CD23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Dispersion  of the conditional probability distribution  of the residual magnification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Dispersion  of the conditional probability distribution  of the residual magnification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2024-04-26T17:40:42Z</dcterms:modified>
</cp:coreProperties>
</file>