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D3A8E7-1B9F-4D70-B1CF-B10ED00B1B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450986-0172-44D8-835A-0D20B8017C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effects of underexpression of p27 in a knockout mouse on the developing (E14) and mature (P21) neocortex. (A) Photographs of the forebrain from wildtype (left) and p27kip1 knockout mouse (right) at E14; the area of the dorsomedial cortex at which all analyses was performed is enclosed in the rectangle and is shown at higher magnification below. (B) High power photographs of the mature dorsomedial neocortex at P21 showing the relatively thicker cortex in the p27kip1 knockout mouse (right) and the increase in the thickness of the supragranular layers (II–IV).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A157F8-9B71-4E27-8494-F61A3D1EFA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5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592–598, </a:t>
            </a:r>
            <a:r>
              <a:rPr lang="en-US" altLang="en-US" sz="1000">
                <a:solidFill>
                  <a:srgbClr val="333333"/>
                </a:solidFill>
                <a:hlinkClick r:id="rId3"/>
              </a:rPr>
              <a:t>https://doi.org/10.1093/cercor/13.6.592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effects of underexpression of p27 in a knockout mouse on the developing (E14) and mature (P21) neocortex.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effects of underexpression of p27 in a knockout mouse on the developing (E14) and mature (P21) neocortex.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2024-04-26T18:11:48Z</dcterms:modified>
</cp:coreProperties>
</file>