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F9145B-2168-42B2-BEA4-4E74AF0367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19963F-48DF-4CFA-BD12-AF5991AD5F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various inhibitors on PEDF-induced HUVEC apoptosis. (A) HUVECs were untreated (UT) or treated with PEDF (P) or PEDF solvent (S) for 24 h or pretreated with 20 μM zVAD-fmk (caspases inhibitor), 10 μM GW9662, 10 μM T0070907 (PPARδ inhibitors), 10 μM SB203580 (p38 MAPK inhibitor) or DMSO (inhibitor solvent; 0.05%) for 1 h before PEDF treatment. Subsequently, the percentage of late apoptotic cells was quantified by TUNEL assay. *P&lt;0.05 versus untreated cells. #P&lt;0.05 versus PEDF+DMSO-treated cells. (B) HUVECs were treated as indicated and apoptosis was quantified using the Annexin V-FITC Apoptosis Detection kit. Stained cells were analyzed by flow cytometry. Upper right indicates the percentage of late apoptotic cells (annexin V/PI-stained positive cells), and lower right indicates the percentage of early apoptotic cells (annexin V-stained positive cells). (C) HUVECs were exposed to PEDF for the indicated times. Western blotting with antibodies against the active phosphorylated forms of p38 MAPK (p-p38) was performed, then the membrane were stripped and reprobed with anti-p38 antibodies to control for loading. Results are expressed as the optical density of p-p38 normalized to p38 levels.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2007,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A6A717-5CD3-4317-93CA-A0EC6E050D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7.06.0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76, Issue 2, November 2007, Pages 213–223,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https://doi.org/10.1016/j.cardiores.2007.06.032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Effects of various inhibitors on PEDF-induced HUVEC apoptosis. (A) HUVECs were untreated (UT) or treated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Effects of various inhibitors on PEDF-induced HUVEC apoptosis. (A) HUVECs were untreated (UT) or treated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2024-04-27T05:21:16Z</dcterms:modified>
</cp:coreProperties>
</file>