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A10B09-2E9B-4812-9F3A-2CF163B7A5C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D26E75-314C-4EFE-9466-42DE5D4B035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C5CED3-5922-4392-9DCA-825CF607323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2024-04-26T13:41:35Z</dcterms:modified>
</cp:coreProperties>
</file>