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03EBF-31C0-4543-A318-3010384792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827E6-E4A8-4A79-AC27-0C7950F179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BA916A-EEA6-45EB-9121-DA9E3B9655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2024-04-26T16:19:24Z</dcterms:modified>
</cp:coreProperties>
</file>