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BCE32A-D0F3-4183-8D73-41887E003BB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D3156E-76BD-430C-9018-BEA4A440CE5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Finite sample distributions versus asymptotic distributions: slope estimate.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Finite sample distributions versus asymptotic distributions: regression R2.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Finite sample distributions versus asymptotic distributions: HAC t test.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Interaction between persistence and regression R2.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Convergent t distributions with varying 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Simulated approximate size and power for different critical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CRSP S&amp;P500 return 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Author,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F31E9D-C0FE-4FBF-AA87-26A31E4538E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jjfinec/nbs02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Finite sample distributions versus asymptotic distributions: slope estimate.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9108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Finite sample distributions versus asymptotic distributions: regression R</a:t>
            </a:r>
            <a:r>
              <a:rPr lang="en-US" altLang="en-US" b="0" baseline="30000"/>
              <a:t>2</a:t>
            </a:r>
            <a:r>
              <a:rPr lang="en-US" altLang="en-US" b="0"/>
              <a:t>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533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Finite sample distributions versus asymptotic distributions: HAC t test.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8122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Interaction between persistence and regression R</a:t>
            </a:r>
            <a:r>
              <a:rPr lang="en-US" altLang="en-US" b="0" baseline="30000"/>
              <a:t>2</a:t>
            </a:r>
            <a:r>
              <a:rPr lang="en-US" altLang="en-US" b="0"/>
              <a:t>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1371600"/>
            <a:ext cx="50927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Convergent t distributions with varying b.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757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Simulated approximate size and power for different critical values.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681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Journal of Financial Econometrics</a:t>
            </a:r>
            <a:r>
              <a:rPr lang="en-US" altLang="en-US" sz="1000">
                <a:solidFill>
                  <a:srgbClr val="333333"/>
                </a:solidFill>
              </a:rPr>
              <a:t>, Volume 12, Issue 1, Winter 2014, Pages 122–150,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https://doi.org/10.1093/jjfinec/nbs025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CRSP S&amp;P500 return 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341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 Finite sample distributions versus asymptotic distributions: slope estimate.
</vt:lpstr>
      <vt:lpstr>Figure 2 Finite sample distributions versus asymptotic distributions: regression R2.
</vt:lpstr>
      <vt:lpstr>Figure 3 Finite sample distributions versus asymptotic distributions: HAC t test.
</vt:lpstr>
      <vt:lpstr>Figure 4 Interaction between persistence and regression R2.
</vt:lpstr>
      <vt:lpstr>Figure 5 Convergent t distributions with varying b.
</vt:lpstr>
      <vt:lpstr>Figure 6 Simulated approximate size and power for different critical values.
</vt:lpstr>
      <vt:lpstr>Figure 7 CRSP S&amp;P500 return series.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2024-04-26T01:22:53Z</dcterms:modified>
</cp:coreProperties>
</file>