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CD5BEA-291E-4451-A6B0-7C16707A5F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4FFFE5-785A-452F-AAB3-9C52422337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DE30E4-F3EB-428B-83D5-B572A98CC0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2024-04-26T08:37:40Z</dcterms:modified>
</cp:coreProperties>
</file>