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0FFC8-1E47-4C00-8C34-A4010DB8A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56EC9-A4DD-4075-9A87-8DFCF76DAB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A6DB3-C047-4573-868A-269BDCB735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2024-04-26T03:40:12Z</dcterms:modified>
</cp:coreProperties>
</file>