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011443-99A7-464E-898D-982819FB3C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8BB12-309E-47A6-80B2-E97A1404CF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Higher neuronal expression of CHGB transgenes in female mice than male mice. (A) Higher expression levels of CHGB mRNA in the spinal cord of CHGB female mice compared to male mice. The lumbar cords of CHGBP413 and CHGBL413 mice and SOD1G37R;CHGBP413 and SOD1G37R;CHGBL413 female mice were analyzed by in situ hybridization. The signals of CHGB in seven lumbar cord sections from each mice (N = 3) was analyzed. The t-test was used for the values (mean ±SEM) representing the ratio compared to females. Scale bars, 100 µm. (B) CHGB expression occurs in neurons (SMI-32, neurofilament marker) not in glial cells of CHGB mice. Scale bars,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132C99-BE74-4BD7-A793-8D59C679D2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21, 1 November 2016, Pages 4771–4786, </a:t>
            </a:r>
            <a:r>
              <a:rPr lang="en-US" altLang="en-US" sz="1000">
                <a:solidFill>
                  <a:srgbClr val="333333"/>
                </a:solidFill>
                <a:hlinkClick r:id="rId3"/>
              </a:rPr>
              <a:t>https://doi.org/10.1093/hmg/ddw304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Higher neuronal expression of CHGB transgenes in female mice than male mice. (A) Higher expression levels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Higher neuronal expression of CHGB transgenes in female mice than male mice. (A) Higher expression levels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2024-04-26T15:09:35Z</dcterms:modified>
</cp:coreProperties>
</file>