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080BA-430C-4704-B9CD-FC88894564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023735-8884-4153-800F-A5C716E040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major data sources of the UniProt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73AD9D-2B0D-4353-A44D-83A86A21E1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1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D187–D191, </a:t>
            </a:r>
            <a:r>
              <a:rPr lang="en-US" altLang="en-US" sz="1000">
                <a:solidFill>
                  <a:srgbClr val="333333"/>
                </a:solidFill>
                <a:hlinkClick r:id="rId3"/>
              </a:rPr>
              <a:t>https://doi.org/10.1093/nar/gkj161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major data sources of the UniProt databases.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300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major data sources of the UniProt databases.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2024-04-26T17:13:36Z</dcterms:modified>
</cp:coreProperties>
</file>