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4B20B-501B-4A54-9CCA-F9A18664A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D3A3D-FF3D-405B-BA31-3F9EBC3506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577C8-899F-4655-82C6-8784DE391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2024-04-26T20:43:43Z</dcterms:modified>
</cp:coreProperties>
</file>