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F29D88-AAC5-4B06-97FA-47B5E7BB3D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6E37C6-0D1E-4CC9-89E0-EB1817195E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18 but for E+S0+Sa galaxies (top four panels) and for all galaxies (bottom four panels).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410F3-E095-4222-B329-CF4DA63852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64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404, Issue 4, June 2010, Pages 2087–2122,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https://doi.org/10.1111/j.1365-2966.2010.16425.x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19 </a:t>
            </a:r>
            <a:r>
              <a:rPr lang="en-US" altLang="en-US" b="0"/>
              <a:t>Same as Fig. 18 but for E+S0+Sa galaxies (top four panels) and for all galaxies (bottom four panels).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19 Same as Fig. 18 but for E+S0+Sa galaxies (top four panels) and for all galaxies (bottom four panels).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2024-04-27T01:05:18Z</dcterms:modified>
</cp:coreProperties>
</file>