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C70F47-3ADB-4121-95FF-B5D8DFE12F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F6C43-2233-4D69-BB0C-7478049474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Global cortical PiB retention ratio images in reliable cognitive decline, stable and reliable cognitive improvement groups. The change in dementia rating scale is displayed for each of the seven patients with DLB. Note the non-specific PiB retention in the white matter in Subject 6, which does not contribute to the global cortical PiB 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25B8D-952A-4C58-A003-460C4EBA19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8, August 2012, Pages 2470–2477, </a:t>
            </a:r>
            <a:r>
              <a:rPr lang="en-US" altLang="en-US" sz="1000">
                <a:solidFill>
                  <a:srgbClr val="333333"/>
                </a:solidFill>
                <a:hlinkClick r:id="rId3"/>
              </a:rPr>
              <a:t>https://doi.org/10.1093/brain/aws173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Global cortical PiB retention ratio images in reliable cognitive decline, stable and reliable cognitive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Global cortical PiB retention ratio images in reliable cognitive decline, stable and reliable cognitive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2024-04-26T11:43:05Z</dcterms:modified>
</cp:coreProperties>
</file>