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6D67B-BEBB-414A-AF74-80AE6EA79A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E4603-EF04-4327-B34E-4004603204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Reductions in opioidergic receptor availability after endurance running in comparison with the rest condition. Statistical parametric maps of the categorical comparison (regions where [18F]FDPN binding is reduced after physical exercise) in standard stereotactic space (Montreal Neurological Institute [MNI] space) are overlaid in color on axial slices of a skull-stripped normalized brain (MNI single subject brain as provided by MRIcro program). Z values indicate the location of the slice planes relative to the AC–PC line. For display purposes, the statistical analysis is thresholded at an uncorrected height threshold of P &lt; 0.001. L, left side of figure; R, right side of figure. The signal in the left ventricle is supposed to represent an artifact because this region is devoid of opioid receptors.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D26D4-A236-4AC4-8394-BB40CF34DC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Reductions in opioidergic receptor availability after endurance running in comparison with the rest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Reductions in opioidergic receptor availability after endurance running in comparison with the rest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2024-05-01T21:32:08Z</dcterms:modified>
</cp:coreProperties>
</file>