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notesMaster" Target="notesMasters/notes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A4145C-0B69-427B-9930-7C22D9DCC8C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4A6995-D1F0-438C-973A-D5611AF18FF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Procedure for obtaining layerwise GLI values. GLI mean profile graphs were extracted and superimposed over histological images to determine the relative depth of the layer divisions.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V2 GLI profiles for each individual specimen (solid lines) with standard deviation indicated (dotted lines).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VP GLI profiles of individual specimens (solid lines) with standard deviation indicated (dotted lines).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Bar graphs of Euclidean distances of GLI profile feature vectors among and within species (mean and 95% CI) for V1 (A), V2 (B), and VP (C).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Euclidean distance plot of individual specimen GLI profiles based on a multidimensional scaling procedure. Minimum S-stress = 0.005.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Principal components plots summarizing GLI individual profile data are shown (A,B and C). Also shown is a plot of the strongest positive (skew.d) and negative (meanx.d) loadings for Factor 1 (D). Abbreviations for species names are: HS - Homo sapiens, PT - Pan troglodytes, PP - Pan paniscus, GG - Gorilla gorilla, OU - Pongo pygmaeus, HL - Hylobates lar, MF - Macaca fascicularis.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Cytoarchitecture of cortical area V1 in a macaque, a gibbon, an orangutan, a gorilla, a bonobo, a chimpanzee, and a human.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Cytoarchitecture of cortical area V2 in a macaque, a gibbon, an orangutan, a gorilla, a bonobo, a chimpanzee, and a human.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Cytoarchitecture of cortical area VP in a macaque, a gibbon, an orangutan, a gorilla, a bonobo, a chimpanzee, and a human.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Species mean relative layer widths for areas V1 (A), V2 (B), and VP (C). Each bar represents the proportion of the total cortical thickness occupied by each layer.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Species mean GLI values for areas V1 (A), V2 (B), and VP (C). Vertical bars denote 95% confidence intervals.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Species mean layerwise GLI values for areas V1 (A), V2 (B), and VP (C).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RMA regressions of species mean GLI values on brain and body size variables. V1 GLI as a function of neocortex volume (A), LGN volume (B), V1 volume (C), and optic nerve volume (D); V2 GLI values as a function of V1 volume (E); and optic nerve volume (F); and VP GLI values as a function of V1 volume (G); and optic nerve volume (H).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V1 GLI profiles of individual specimens (solid lines) with standard deviation indicated (dotted lines).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050E3A-6BA9-4D74-B9E5-44BE13D22340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cercor/bhp15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Procedure for obtaining layerwise GLI values. GLI mean profile graphs were extracted and superimposed over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28900" y="1371600"/>
            <a:ext cx="389352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10. </a:t>
            </a:r>
            <a:r>
              <a:rPr lang="en-US" altLang="en-US" b="0"/>
              <a:t>Mean V2 GLI profiles for each individual specimen (solid lines) with standard deviation indicated (dotted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246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11. </a:t>
            </a:r>
            <a:r>
              <a:rPr lang="en-US" altLang="en-US" b="0"/>
              <a:t>Mean VP GLI profiles of individual specimens (solid lines) with standard deviation indicated (dotted lines).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10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12. </a:t>
            </a:r>
            <a:r>
              <a:rPr lang="en-US" altLang="en-US" b="0"/>
              <a:t>Bar graphs of Euclidean distances of GLI profile feature vectors among and within species (mean and 95% CI)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5343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13. </a:t>
            </a:r>
            <a:r>
              <a:rPr lang="en-US" altLang="en-US" b="0"/>
              <a:t>Euclidean distance plot of individual specimen GLI profiles based on a multidimensional scaling procedure.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36800" y="1371600"/>
            <a:ext cx="446017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14. </a:t>
            </a:r>
            <a:r>
              <a:rPr lang="en-US" altLang="en-US" b="0"/>
              <a:t>Principal components plots summarizing GLI individual profile data are shown (A,B and C). Also shown is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01900" y="1371600"/>
            <a:ext cx="414775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Cytoarchitecture of cortical area V1 in a macaque, a gibbon, an orangutan, a gorilla, a bonobo, a chimpanzee,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047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Cytoarchitecture of cortical area V2 in a macaque, a gibbon, an orangutan, a gorilla, a bonobo, a chimpanzee,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118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Cytoarchitecture of cortical area VP in a macaque, a gibbon, an orangutan, a gorilla, a bonobo, a chimpanzee,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2750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Species mean relative layer widths for areas V1 (A), V2 (B), and VP (C). Each bar represents the proportion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29000" y="1371600"/>
            <a:ext cx="229571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Species mean GLI values for areas V1 (A), V2 (B), and VP (C). Vertical bars denote 95% confidence intervals.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65500" y="1371600"/>
            <a:ext cx="242449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Species mean layerwise GLI values for areas V1 (A), V2 (B), and VP (C).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29000" y="1371600"/>
            <a:ext cx="228333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RMA regressions of species mean GLI values on brain and body size variables. V1 GLI as a function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13100" y="1371600"/>
            <a:ext cx="272337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4, April 2010, Pages 966–981,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https://doi.org/10.1093/cercor/bhp158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Mean V1 GLI profiles of individual specimens (solid lines) with standard deviation indicated (dotted lines).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246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42</Paragraphs>
  <Slides>14</Slides>
  <Notes>14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15">
      <vt:lpstr>13_Office Theme</vt:lpstr>
      <vt:lpstr>Figure 1. Procedure for obtaining layerwise GLI values. GLI mean profile graphs were extracted and superimposed over ...</vt:lpstr>
      <vt:lpstr>Figure 2. Cytoarchitecture of cortical area V1 in a macaque, a gibbon, an orangutan, a gorilla, a bonobo, a chimpanzee, ...</vt:lpstr>
      <vt:lpstr>Figure 3. Cytoarchitecture of cortical area V2 in a macaque, a gibbon, an orangutan, a gorilla, a bonobo, a chimpanzee, ...</vt:lpstr>
      <vt:lpstr>Figure 4. Cytoarchitecture of cortical area VP in a macaque, a gibbon, an orangutan, a gorilla, a bonobo, a chimpanzee, ...</vt:lpstr>
      <vt:lpstr>Figure 5. Species mean relative layer widths for areas V1 (A), V2 (B), and VP (C). Each bar represents the proportion ...</vt:lpstr>
      <vt:lpstr>Figure 6. Species mean GLI values for areas V1 (A), V2 (B), and VP (C). Vertical bars denote 95% confidence intervals.
</vt:lpstr>
      <vt:lpstr>Figure 7. Species mean layerwise GLI values for areas V1 (A), V2 (B), and VP (C).
</vt:lpstr>
      <vt:lpstr>Figure 8. RMA regressions of species mean GLI values on brain and body size variables. V1 GLI as a function of ...</vt:lpstr>
      <vt:lpstr>Figure 9. Mean V1 GLI profiles of individual specimens (solid lines) with standard deviation indicated (dotted lines).
</vt:lpstr>
      <vt:lpstr>Figure 10. Mean V2 GLI profiles for each individual specimen (solid lines) with standard deviation indicated (dotted ...</vt:lpstr>
      <vt:lpstr>Figure 11. Mean VP GLI profiles of individual specimens (solid lines) with standard deviation indicated (dotted lines).
</vt:lpstr>
      <vt:lpstr>Figure 12. Bar graphs of Euclidean distances of GLI profile feature vectors among and within species (mean and 95% CI) ...</vt:lpstr>
      <vt:lpstr>Figure 13. Euclidean distance plot of individual specimen GLI profiles based on a multidimensional scaling procedure. ...</vt:lpstr>
      <vt:lpstr>Figure 14. Principal components plots summarizing GLI individual profile data are shown (A,B and C). Also shown is a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2024-04-27T02:27:11Z</dcterms:modified>
</cp:coreProperties>
</file>