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298E5C-A2F1-413E-B45C-242686DC090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776E2B-496F-4437-84F8-9E1029C869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Photographs of Nissl-stained (A, C, E) and in situ hybridized sections (B, D, F) for the detection of MARCKS mRNA. (A, B) Sections including FD and LA (the cingulate area). (C, D) Sections including the amygdala, the entorhinal cortex, areas 35 and 36 (the perirhinal cortex), and TE. The arrowhead in (D) indicates hybridization signals in the lateral nucleus of the amygdala. (E, F) Sections including FA, PB, PC, PEm and PF. Abbreviations are the same as those in Figure 3. Scale bar = 1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F84284-A33D-4713-9B95-A1DCF4514CD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5.5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5, May 2002, Pages 552–564, </a:t>
            </a:r>
            <a:r>
              <a:rPr lang="en-US" altLang="en-US" sz="1000">
                <a:solidFill>
                  <a:srgbClr val="333333"/>
                </a:solidFill>
                <a:hlinkClick r:id="rId3"/>
              </a:rPr>
              <a:t>https://doi.org/10.1093/cercor/12.5.552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Photographs of Nissl-stained (A, C, E) and in situ hybridized sections (B, D, F) for the detection of MARCKS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Photographs of Nissl-stained (A, C, E) and in situ hybridized sections (B, D, F) for the detection of MARCKS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2024-04-27T04:41:45Z</dcterms:modified>
</cp:coreProperties>
</file>