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B1546F-6ABD-424E-B987-4B41783814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051E48-9E3C-4A1A-9A2C-4DF2AC7EB0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AFAA2F-F36C-496F-AB33-7DDE7DE54D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2024-04-26T11:31:05Z</dcterms:modified>
</cp:coreProperties>
</file>