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2FCA04-A7B8-4E36-9113-296653E3FA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8DEC20-A133-47DE-AFB9-D279043759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A914CF-8C43-44EC-A8F9-4D70230A9D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2024-04-27T02:26:33Z</dcterms:modified>
</cp:coreProperties>
</file>