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0A1F5-8B3E-4270-92A6-E5043D21D9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EF1C0-B8CD-4C3C-AB5B-C13F7A482C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view of an InterProScan run on the human cystic fibrosis transmembrane regulator protein. Both this view and the table view (Figure 2) provide direct links to the InterPro entry in both the InterPro database and the SRS indexed version of it, from where the user can link to other classes of database. In the graphical view, matches to the InterPro databases and the relevant positions of these matches on the query sequence are displayed in cartoon-like 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authors  Nucleic Acids Research, Vol. 32, Web Server issue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A2FAB-95CA-4CF4-890F-05D64863CD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4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suppl_2, 1 July 2004, Pages W3–W9, </a:t>
            </a:r>
            <a:r>
              <a:rPr lang="en-US" altLang="en-US" sz="1000">
                <a:solidFill>
                  <a:srgbClr val="333333"/>
                </a:solidFill>
                <a:hlinkClick r:id="rId3"/>
              </a:rPr>
              <a:t>https://doi.org/10.1093/nar/gkh405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view of an InterProScan run on the human cystic fibrosis transmembrane regulator protein. Both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view of an InterProScan run on the human cystic fibrosis transmembrane regulator protein. Both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2024-04-26T07:15:06Z</dcterms:modified>
</cp:coreProperties>
</file>