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537A4-A206-4AFF-AEA6-1F088F4048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33B11-B29F-4E02-BB9E-B9B7C047F1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B7AA92-BA53-4D91-AB0F-27DDD42EB2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2024-04-26T06:57:31Z</dcterms:modified>
</cp:coreProperties>
</file>