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42BB7-12DD-444F-A7D2-AB2981B4A4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5B2422-4D6C-4229-BD4A-1C1F351697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734526-5BD7-41D1-9437-26B128D9BD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2024-04-27T00:59:55Z</dcterms:modified>
</cp:coreProperties>
</file>