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A241D-023A-4C90-ABEA-2A08BB8F54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7E3FB-ED10-4A1D-9C03-4CEB3EF122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One of the MPTs based on the unweighted Wagner parsimony search on the ITS-1 sequences. Above branches: bootstrap values/jackknife values. Below branches: branch supports. sat/ser/dreg/alt: group of intermixed and closely related species L. sativa, L. serriola, L. dregeana, and L. altaica. Genus abbreviations: L = Lactuca, C = Cicerbita, Ci = Cichorium, M = Mycelis, S = Steptorhamphus, P = Prenanthes.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Society of Systematic BiologistsThis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2510E-7D06-4DF3-9623-CA5BBB9D65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The 50% majority rule consensus trees based on unweighted Wagner parsimony searches. Left: tree based on the combined AFLP primer combinations E35/M48 and E35/M49. Right: tree based on ITS-1 sequences. Above branches: percentage of trees showing the depicted topology. For branches on which no percentages are indicated, all trees showed the same topology.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Society of Systematic BiologistsThis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2510E-7D06-4DF3-9623-CA5BBB9D650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One of the MPTs based the unweighted Wagner parsimony search on the combined AFLP primer combinations E35/M48 and E35/M49. Above branches: bootstrap values/jackknife values. Below branches: branch supports. sat/ser/dreg/alt: group of intermixed and closely related species Lactuca sativa, L. serriola, L. dregeana, and L. altaica. Genus abbreviations: L = Lactuca, C = Cicerbita, Ci = Cichorium, M = Mycelis, S = Steptorhamphus, P = Prenanthes.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Society of Systematic BiologistsThis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2510E-7D06-4DF3-9623-CA5BBB9D650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Strict consensus trees based on unweighted Wagner parsimony searches. Left: tree based on the combined AFLP primer combinations E35/M48 and E35/M49. Right: tree based on ITS-1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Society of Systematic BiologistsThis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2510E-7D06-4DF3-9623-CA5BBB9D650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One of the MPTs based on the Dollo parsimony search on the combined AFLP primer combinations E35/M48 and E35/M49. Above branches: bootstrap values (50% and higher; values below 50% are only depicted for the sat/ser/dreg/alt and L. sibirica/L. tatarica/L. quercina groups). sat/ser/dreg/alt: group of intermixed and closely related species L. sativa, L. serriola, L. dregeana, and L. altaica. Genus abbreviations: L = Lactuca, C = Cicerbita, Ci = Cichorium, M = Mycelis, S = Steptorhamphus, P = Prenanthes.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Society of Systematic BiologistsThis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2510E-7D06-4DF3-9623-CA5BBB9D650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 One of the MPTs based on the weighted parsimony search on the combined AFLP primer combinations E35/M48 and E35/M49. Above branches, before brackets: branch lengths. Above branches, between brackets: length of the corresponding branch in the unweighted parsimony tree (Fig. 1). Below branches: bootstrap values (only 50% and higher). sat/ser/dreg/alt: group of intermixed and closely related species L. sativa, L. serriola, L. dregeana, and L. altaica. Genus abbreviations: L = Lactuca, C = Cicerbita, Ci = Cichorium, M = Mycelis, S = Steptorhamphus, P = Prenanthes.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Society of Systematic BiologistsThis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2510E-7D06-4DF3-9623-CA5BBB9D650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Cultivated lettuce and its wild relatives. Top row: L. sativa (cultivated lettuce), L. serriola (prickly lettuce), L. aculeata. Bottom row: L. tatarica, L. perennis, L. tenerrima.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Society of Systematic BiologistsThis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2510E-7D06-4DF3-9623-CA5BBB9D6504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0/106351505909241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0/106351505909241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0/106351505909241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0/106351505909241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0/106351505909241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0/106351505909241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0/106351505909241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54, Issue 2, April 2005, Pages 197–217,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https://doi.org/10.1080/10635150590924181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One of the MPTs based on the unweighted Wagner parsimony search on the ITS-1 sequences. Above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402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54, Issue 2, April 2005, Pages 197–217,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https://doi.org/10.1080/10635150590924181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The 50% majority rule consensus trees based on unweighted Wagner parsimony searches. Left: tree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236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54, Issue 2, April 2005, Pages 197–217,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https://doi.org/10.1080/10635150590924181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One of the MPTs based the unweighted Wagner parsimony search on the combined AFLP primer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851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54, Issue 2, April 2005, Pages 197–217,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https://doi.org/10.1080/10635150590924181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Strict consensus trees based on unweighted Wagner parsimony searches. Left: tree based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206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54, Issue 2, April 2005, Pages 197–217,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https://doi.org/10.1080/10635150590924181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One of the MPTs based on the Dollo parsimony search on the combined AFLP primer combinations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72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54, Issue 2, April 2005, Pages 197–217,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https://doi.org/10.1080/10635150590924181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 One of the MPTs based on the weighted parsimony search on the combined AFLP primer combinations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816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54, Issue 2, April 2005, Pages 197–217,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https://doi.org/10.1080/10635150590924181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Cultivated lettuce and its wild relatives. Top row: L. sativa (cultivated lettuce), L. serriola (prickly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94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2. One of the MPTs based on the unweighted Wagner parsimony search on the ITS-1 sequences. Above ...</vt:lpstr>
      <vt:lpstr>FIGURE 3. The 50% majority rule consensus trees based on unweighted Wagner parsimony searches. Left: tree ...</vt:lpstr>
      <vt:lpstr>FIGURE 1. One of the MPTs based the unweighted Wagner parsimony search on the combined AFLP primer ...</vt:lpstr>
      <vt:lpstr>FIGURE 4. Strict consensus trees based on unweighted Wagner parsimony searches. Left: tree based on the ...</vt:lpstr>
      <vt:lpstr>FIGURE 5. One of the MPTs based on the Dollo parsimony search on the combined AFLP primer combinations ...</vt:lpstr>
      <vt:lpstr>FIGURE 6. One of the MPTs based on the weighted parsimony search on the combined AFLP primer combinations ...</vt:lpstr>
      <vt:lpstr>Cultivated lettuce and its wild relatives. Top row: L. sativa (cultivated lettuce), L. serriola (prickly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2024-04-26T12:41:51Z</dcterms:modified>
</cp:coreProperties>
</file>