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4120BF-AFA1-4685-A393-ED50CA6587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E381F-E698-4A58-89C1-5972FF727D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Histogram of binned activity of a single interneuron illustrating the immediate GABA-induced inhibition in contrast to the more progressive and prolonged reduction in activity induced by DA application. (B) For the same interneuron, application of a GABAA receptor antagonist does not affect the DA-induced reduction in activity, suggesting a direct effect of DA on interneuron activity. (C) For this cell, only the application of D1 and D2 receptor antagonists blocked the DA-mediated reduction in activity. (D) Individual histogram bars represent the mean activity of all recorded cells for each condition as a percentage of the baseline activity that preceded drug application. For the majority of cells (n = 8; left bars) GABAA receptor antagonist had no significant effect on the DA-induced inhibition. For the remaining cells (n = 5; right bars) a GABAA receptor antagonist blocked the DA-induced inhibition (significant difference denoted by asterisk).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836F0-77C0-4E02-AEB3-D334F15905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2251–2262,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Histogram of binned activity of a single interneuron illustrating the immediate GABA-induced inhibition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 Histogram of binned activity of a single interneuron illustrating the immediate GABA-induced inhibition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2024-04-26T07:30:09Z</dcterms:modified>
</cp:coreProperties>
</file>