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730E18-88BF-4A63-B279-1D32F132FF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6E0EB-49C6-4890-9D24-39D7C85BFF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Phase relation of 5- to 10-Hz network coherence during the preparatory state. (A) Normalized histogram of the phase relations in radians (x-axis) of 5- to 10-Hz synchronization of electrode FCz with electrode site F3 for monkey B (red, left y-axis) and monkey Q (blue, right y-axis). The solid line is the circular interpolation of the data (dots). Triangles denote the mean phase relation. The phase relation is the difference of the (conjugate multiplied) of the complex Fourier value of FCz with F3. The mean phase relation is provided in ms as text in the panel. Positive phase relations indicate a phase lead of FCz relative to F3, and negative phase relations indicate a phase lag of FCz relative to F3. (B–E) Same format as (A), but showing the normalized phase relations of FCz with F4 (B), P3 (C), P4 (D), and Oz (E). For each panel, all correctly performed trials (controlled and automatic task performance) were used to histogram the phase relations. Normalization was done by dividing trial count histograms by the total number of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ABB51-87F5-4FE3-A4B3-C55A749B93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Phase relation of 5- to 10-Hz network coherence during the preparatory state. (A) Normalized histogram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Phase relation of 5- to 10-Hz network coherence during the preparatory state. (A) Normalized histogram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2024-04-26T00:46:26Z</dcterms:modified>
</cp:coreProperties>
</file>