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568D7-984B-4D60-9A44-132D3416BC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7A254-6E3D-4BA8-A92D-2498A7A368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17β-Estradiol inhibits the mRNA and protein expression of IL-1β in human vascular endothelial cells treated with HIV Tat protein. HUVEC were pretreated with 2 nM 17β-estradiol for 24 h and then exposed to 100 nM Tat for 4 h (mRNA expression) (A) and 16 h (protein expression) (B), respectively. The mRNA levels of IL-1β were determined by real-time RT-PCR as described in Methods. Data are means±S.E.M. of four determinations. The protein levels of IL-1β were measured by ELISA as described in Methods. Data are means±S.D. of four determinations. *Statistically significant compared with the control group (P&lt;0.05). #Values in the groups treated with Tat plus estradiol are significantly different from the Tat-treated group (P&lt;0.05). CTL, control; EST, 17β-estradiol; Tat, HIV Tat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F3804B-7CD3-471D-84DD-706EF008A3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3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1, July 2004, Pages 139–148,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https://doi.org/10.1016/j.cardiores.2004.03.006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17β-Estradiol inhibits the mRNA and protein expression of IL-1β in human vascular endothelial cells treated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17β-Estradiol inhibits the mRNA and protein expression of IL-1β in human vascular endothelial cells treated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2024-04-26T06:07:25Z</dcterms:modified>
</cp:coreProperties>
</file>