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61819-E9BE-4807-876B-EB6105F6D7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7258B-CB4A-406D-B4A5-F14F029C2B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Histopathology of endoscopic biopsy demonstrating eosinophilic esophagitis after ablation of Barrett’s esophagus (H&amp;E stain, original magnification ×40).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Copyright the Authors. Journal compilation © 2012, Wiley Periodicals, Inc. and the International Society for Diseases of the Esophagus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7C503-6B8E-43EB-9768-9F75DDAAC3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42-2050.2012.013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Dis Esophagus</a:t>
            </a:r>
            <a:r>
              <a:rPr lang="en-US" altLang="en-US" sz="1000">
                <a:solidFill>
                  <a:srgbClr val="333333"/>
                </a:solidFill>
              </a:rPr>
              <a:t>, Volume 26, Issue 2, 1 March 2013, Pages 113–116,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https://doi.org/10.1111/j.1442-2050.2012.01330.x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Histopathology of endoscopic biopsy demonstrating eosinophilic esophagitis after ablation of Barrett’s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Histopathology of endoscopic biopsy demonstrating eosinophilic esophagitis after ablation of Barrett’s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2024-05-08T21:13:34Z</dcterms:modified>
</cp:coreProperties>
</file>