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187AF-B8D6-41BB-B853-AB295DDCE2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7EA07-77EE-438F-8502-B011320548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479C7-72CE-4B75-92E9-239BCB1B84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2024-04-26T12:48:49Z</dcterms:modified>
</cp:coreProperties>
</file>