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63E75F-91C7-402A-9026-A4141B260C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EE61E3-EDB1-4C54-B0D2-351FDE98C9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TMS on MMN responses to phonetic changes in Experiments 1 (Lip) and 2 (Hand). The MMN responses were obtained by subtracting the responses to frequent “da” sounds (probability = 0.8) from the responses to infrequent “ba” (probability = 0.1) and “ga” (probability = 0.1) sounds. Left: Grand-average MMN responses to “ba” at FCz electrode. Right: Grand-average MMN responses to “ga” at FCz electrode. (A) Effect of TMS-induced disruption of the motor lip representation on MMN responses in Experiment 1. (B) Effect of TMS-induced disruption of the motor hand representation on MMN responses in Experiment 2. The gray area indicates the time periods during which the baseline (black) and post-TMS (red) responses differed significantly from each other (sequential t-tests). (C) The mean amplitudes (±standard error) of MMN responses (see Table 1). Paired t-tests were used in statistical comparisons. *P &lt; 0.05, **P &lt; 0.01 (2-tailed).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594C1C-9DB6-49C2-88DA-4561B05B78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1190–1197,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Effect of TMS on MMN responses to phonetic changes in Experiments 1 (Lip) and 2 (Hand). The MMN responses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Effect of TMS on MMN responses to phonetic changes in Experiments 1 (Lip) and 2 (Hand). The MMN responses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2024-04-26T18:48:08Z</dcterms:modified>
</cp:coreProperties>
</file>