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670818A-916F-4D94-A570-8CA1C5DC0F7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82A3236-302B-48B7-9A79-BC937E8E4C8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Generation of biofilm (expressed in log CFU) on catheter pieces by a selected clinical isolate of Pseudomonas aeruginosa in the absence and presence of a selected concentration of FGE from day 1 to day 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1B15B7D-0695-469E-9FAF-8AA0E5EEA46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Photomicrograph showing severe inflammation between the tubules along with interstitial infiltration of lymphocytes, tubule destruction and formation of protein casting in tubules along with the renal pelvis of kidney tissue of control unfed mice infected with biofilm cells of Pseudomonas aeruginosa (haematoxylin and eosin, × 25).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1B15B7D-0695-469E-9FAF-8AA0E5EEA46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Photomicrograph showing mild inflammation with markedly reduced infiltration of lymphocytes in the interstitium, with normal tubules of the medulla region along the renal pelvis of kidney tissue of FGE-fed mice followed by infection with biofilm cells of Pseudomonas aeruginosa (haematoxylin and eosin, × 25).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1B15B7D-0695-469E-9FAF-8AA0E5EEA46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Photomicrograph showing normal glomeruli and tubules in renal tissue of FGE-fed mice followed by infection with biofilm cells of Pseudomonas aeruginosa (haematoxylin and eosin, × 100).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1B15B7D-0695-469E-9FAF-8AA0E5EEA46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Percentage uptake of Pseudomonas aeruginosa by peritoneal macrophages in the absence and presence of FGE after 30, 60 and 90 min (P≤0.001).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1B15B7D-0695-469E-9FAF-8AA0E5EEA46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Percentage killing of Pseudomonas aeruginosa by peritoneal macrophages in the absence and presence of FGE after 1, 2 and 3 h (P≤0.001).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1B15B7D-0695-469E-9FAF-8AA0E5EEA460}"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574-695X.2009.00614.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574-695X.2009.00614.x"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574-695X.2009.00614.x"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574-695X.2009.00614.x"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574-695X.2009.00614.x"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111/j.1574-695X.2009.00614.x" TargetMode="External" /><Relationship Id="rId4" Type="http://schemas.openxmlformats.org/officeDocument/2006/relationships/image" Target="../media/image1.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Immunol Med Microbiol</a:t>
            </a:r>
            <a:r>
              <a:rPr lang="en-US" altLang="en-US" sz="1000">
                <a:solidFill>
                  <a:srgbClr val="333333"/>
                </a:solidFill>
              </a:rPr>
              <a:t>, Volume 58, Issue 2, March 2010, Pages 161–168, </a:t>
            </a:r>
            <a:r>
              <a:rPr lang="en-US" altLang="en-US" sz="1000">
                <a:solidFill>
                  <a:srgbClr val="333333"/>
                </a:solidFill>
                <a:hlinkClick r:id="rId3"/>
              </a:rPr>
              <a:t>https://doi.org/10.1111/j.1574-695X.2009.00614.x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Generation of biofilm (expressed in log CFU) on catheter pieces by a selected clinical isolate of Pseudomonas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0956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Immunol Med Microbiol</a:t>
            </a:r>
            <a:r>
              <a:rPr lang="en-US" altLang="en-US" sz="1000">
                <a:solidFill>
                  <a:srgbClr val="333333"/>
                </a:solidFill>
              </a:rPr>
              <a:t>, Volume 58, Issue 2, March 2010, Pages 161–168, </a:t>
            </a:r>
            <a:r>
              <a:rPr lang="en-US" altLang="en-US" sz="1000">
                <a:solidFill>
                  <a:srgbClr val="333333"/>
                </a:solidFill>
                <a:hlinkClick r:id="rId3"/>
              </a:rPr>
              <a:t>https://doi.org/10.1111/j.1574-695X.2009.00614.x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Photomicrograph showing severe inflammation between the tubules along with interstitial infiltration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1807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Immunol Med Microbiol</a:t>
            </a:r>
            <a:r>
              <a:rPr lang="en-US" altLang="en-US" sz="1000">
                <a:solidFill>
                  <a:srgbClr val="333333"/>
                </a:solidFill>
              </a:rPr>
              <a:t>, Volume 58, Issue 2, March 2010, Pages 161–168, </a:t>
            </a:r>
            <a:r>
              <a:rPr lang="en-US" altLang="en-US" sz="1000">
                <a:solidFill>
                  <a:srgbClr val="333333"/>
                </a:solidFill>
                <a:hlinkClick r:id="rId3"/>
              </a:rPr>
              <a:t>https://doi.org/10.1111/j.1574-695X.2009.00614.x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Photomicrograph showing mild inflammation with markedly reduced infiltration of lymphocytes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0860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Immunol Med Microbiol</a:t>
            </a:r>
            <a:r>
              <a:rPr lang="en-US" altLang="en-US" sz="1000">
                <a:solidFill>
                  <a:srgbClr val="333333"/>
                </a:solidFill>
              </a:rPr>
              <a:t>, Volume 58, Issue 2, March 2010, Pages 161–168, </a:t>
            </a:r>
            <a:r>
              <a:rPr lang="en-US" altLang="en-US" sz="1000">
                <a:solidFill>
                  <a:srgbClr val="333333"/>
                </a:solidFill>
                <a:hlinkClick r:id="rId3"/>
              </a:rPr>
              <a:t>https://doi.org/10.1111/j.1574-695X.2009.00614.x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Photomicrograph showing normal glomeruli and tubules in renal tissue of FGE-fed mice followed by infection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48252"/>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Immunol Med Microbiol</a:t>
            </a:r>
            <a:r>
              <a:rPr lang="en-US" altLang="en-US" sz="1000">
                <a:solidFill>
                  <a:srgbClr val="333333"/>
                </a:solidFill>
              </a:rPr>
              <a:t>, Volume 58, Issue 2, March 2010, Pages 161–168, </a:t>
            </a:r>
            <a:r>
              <a:rPr lang="en-US" altLang="en-US" sz="1000">
                <a:solidFill>
                  <a:srgbClr val="333333"/>
                </a:solidFill>
                <a:hlinkClick r:id="rId3"/>
              </a:rPr>
              <a:t>https://doi.org/10.1111/j.1574-695X.2009.00614.x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Percentage uptake of Pseudomonas aeruginosa by peritoneal macrophages in the absence and presence of FGE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78452"/>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Immunol Med Microbiol</a:t>
            </a:r>
            <a:r>
              <a:rPr lang="en-US" altLang="en-US" sz="1000">
                <a:solidFill>
                  <a:srgbClr val="333333"/>
                </a:solidFill>
              </a:rPr>
              <a:t>, Volume 58, Issue 2, March 2010, Pages 161–168, </a:t>
            </a:r>
            <a:r>
              <a:rPr lang="en-US" altLang="en-US" sz="1000">
                <a:solidFill>
                  <a:srgbClr val="333333"/>
                </a:solidFill>
                <a:hlinkClick r:id="rId3"/>
              </a:rPr>
              <a:t>https://doi.org/10.1111/j.1574-695X.2009.00614.x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Percentage killing of Pseudomonas aeruginosa by peritoneal macrophages in the absence and presence of FGE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4119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Generation of biofilm (expressed in log CFU) on catheter pieces by a selected clinical isolate of Pseudomonas ...</vt:lpstr>
      <vt:lpstr>Figure 2 Photomicrograph showing severe inflammation between the tubules along with interstitial infiltration of ...</vt:lpstr>
      <vt:lpstr>Figure 3 Photomicrograph showing mild inflammation with markedly reduced infiltration of lymphocytes in the ...</vt:lpstr>
      <vt:lpstr>Figure 4 Photomicrograph showing normal glomeruli and tubules in renal tissue of FGE-fed mice followed by infection ...</vt:lpstr>
      <vt:lpstr>Figure 5 Percentage uptake of Pseudomonas aeruginosa by peritoneal macrophages in the absence and presence of FGE ...</vt:lpstr>
      <vt:lpstr>Figure 6 Percentage killing of Pseudomonas aeruginosa by peritoneal macrophages in the absence and presence of FGE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2024-04-27T01:58:18Z</dcterms:modified>
</cp:coreProperties>
</file>