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8D1799-DC13-4A2C-A329-B67E8038AA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C6BC54-6129-4CF4-807B-64FBC7FE9E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slice (left) and the corresponding orthogonal slice along the dotted red line (right) showing the fODFs of 3 different brain samples within the primary visual cortex (a–superficial lamina, b—external lamina, c—internal lamina, d—deep lamina). The main direction in the superficial lamina is pointing orthogonal to the slice direction and tangential to the cortical surface. The internal lamina shows strong secondary fODF peaks within many parts of the slice, suggesting more and stronger fiber crossings than in the surrounding regions. Strong secondary peaks can also be observed in the deep lamina near the WM boundary. The colors correspond to the 3D spatial orientation as indicated by the color-coded spheres.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FF1189-BCF6-46AA-B6F8-87FFE65671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328–339, </a:t>
            </a:r>
            <a:r>
              <a:rPr lang="en-US" altLang="en-US" sz="1000">
                <a:solidFill>
                  <a:srgbClr val="333333"/>
                </a:solidFill>
                <a:hlinkClick r:id="rId3"/>
              </a:rPr>
              <a:t>https://doi.org/10.1093/cercor/bhs311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slice (left) and the corresponding orthogonal slice along the dotted red line (right) showing the fODFs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slice (left) and the corresponding orthogonal slice along the dotted red line (right) showing the fODFs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2024-04-26T19:15:51Z</dcterms:modified>
</cp:coreProperties>
</file>