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6F4443-07D1-4B79-B1E8-D81A589B54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CAFF8-5050-4668-8D13-7FFD1D3553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 initiation for a bloodstream infection (BSI) of unknown origin. Top , Percentage of responses to the following question: in your experience, for what proportion of Staphylococcus aureus BSIs does the source remain unknown despite extensive diagnostics? A total of 158 participants responded to this question. Bottom , Percentage of responses to the following question: would you delay treatment initiation in the case of either a blood culture positive for S. aureus or for a non-Staphylococcus aureus gram-positive organism because the source of infection is unknown? A total of 158 participants responded to this question.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198E0-3005-484D-BB4C-EC6225743E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8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Supplement_4, May 2009, Pages S260–S270,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https://doi.org/10.1086/598185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Treatment initiation for a bloodstream infection (BSI) of unknown origin. Top , Percentage of responses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Treatment initiation for a bloodstream infection (BSI) of unknown origin. Top , Percentage of responses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2024-04-26T03:27:43Z</dcterms:modified>
</cp:coreProperties>
</file>