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9D9FC-260C-4FE4-938C-163D0AA1C4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BE492-7B79-4C52-A99C-879197F2BA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748154-4F8D-4E16-B919-8AF9A7C739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2024-04-26T00:46:30Z</dcterms:modified>
</cp:coreProperties>
</file>