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38B9B-4AB9-4C8A-94A8-BAC9DF06F8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BE412-EFCE-4027-BCBE-24CCD0421F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986AC-7B3A-4840-897A-313610D0B8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2024-04-27T03:00:58Z</dcterms:modified>
</cp:coreProperties>
</file>